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5213" cy="42803763"/>
  <p:notesSz cx="7559675" cy="10691813"/>
  <p:defaultTextStyle>
    <a:defPPr>
      <a:defRPr lang="en-GB"/>
    </a:defPPr>
    <a:lvl1pPr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1pPr>
    <a:lvl2pPr marL="742950" indent="-285750"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2pPr>
    <a:lvl3pPr marL="1143000" indent="-228600"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3pPr>
    <a:lvl4pPr marL="1600200" indent="-228600"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4pPr>
    <a:lvl5pPr marL="2057400" indent="-228600"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46" d="100"/>
          <a:sy n="46" d="100"/>
        </p:scale>
        <p:origin x="1016" y="-47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0" cy="0"/>
          </a:xfrm>
          <a:prstGeom prst="rect">
            <a:avLst/>
          </a:prstGeom>
          <a:solidFill>
            <a:srgbClr val="3465A4"/>
          </a:solidFill>
          <a:ln w="101520" cap="flat">
            <a:solidFill>
              <a:srgbClr val="FFBF00"/>
            </a:solidFill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0FF42F13-D32F-4F06-A863-DE9A99D8317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4BB75E-2ABA-47D8-B222-8B59661BF368}" type="slidenum">
              <a:rPr lang="en-GB"/>
              <a:pPr/>
              <a:t>1</a:t>
            </a:fld>
            <a:endParaRPr lang="en-GB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70125" y="13296900"/>
            <a:ext cx="25734963" cy="917575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41838" y="24255413"/>
            <a:ext cx="21191537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22004338" y="900113"/>
            <a:ext cx="6973887" cy="3797935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79500" y="900113"/>
            <a:ext cx="20772438" cy="379793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0775" y="27505025"/>
            <a:ext cx="25734963" cy="8501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390775" y="18141950"/>
            <a:ext cx="25734963" cy="93630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676400" y="10110788"/>
            <a:ext cx="13574713" cy="2876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5403513" y="10110788"/>
            <a:ext cx="13574712" cy="2876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46263" cy="713422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14475" y="9580563"/>
            <a:ext cx="13376275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514475" y="13574713"/>
            <a:ext cx="13376275" cy="24661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5379700" y="9580563"/>
            <a:ext cx="13381038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5379700" y="13574713"/>
            <a:ext cx="13381038" cy="24661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59975" cy="725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36400" y="1704975"/>
            <a:ext cx="16924338" cy="36531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514475" y="8956675"/>
            <a:ext cx="9959975" cy="292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34075" y="29962475"/>
            <a:ext cx="18165763" cy="3536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934075" y="3824288"/>
            <a:ext cx="18165763" cy="25682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934075" y="33499425"/>
            <a:ext cx="18165763" cy="5024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900113"/>
            <a:ext cx="22858413" cy="7083425"/>
          </a:xfrm>
          <a:prstGeom prst="rect">
            <a:avLst/>
          </a:prstGeom>
          <a:solidFill>
            <a:srgbClr val="3465A4"/>
          </a:solidFill>
          <a:ln w="101520" cap="flat">
            <a:solidFill>
              <a:srgbClr val="FFBF00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0110788"/>
            <a:ext cx="27301825" cy="28768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7823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76360B6-D245-9875-3BE8-B8323A8F18F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2622" y="1599681"/>
            <a:ext cx="5688632" cy="56886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1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100">
          <a:solidFill>
            <a:srgbClr val="FFFFFF"/>
          </a:solidFill>
          <a:latin typeface="Arial" charset="0"/>
          <a:ea typeface="Noto Sans SC" charset="0"/>
          <a:cs typeface="Noto Sans SC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100">
          <a:solidFill>
            <a:srgbClr val="FFFFFF"/>
          </a:solidFill>
          <a:latin typeface="Arial" charset="0"/>
          <a:ea typeface="Noto Sans SC" charset="0"/>
          <a:cs typeface="Noto Sans SC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100">
          <a:solidFill>
            <a:srgbClr val="FFFFFF"/>
          </a:solidFill>
          <a:latin typeface="Arial" charset="0"/>
          <a:ea typeface="Noto Sans SC" charset="0"/>
          <a:cs typeface="Noto Sans SC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100">
          <a:solidFill>
            <a:srgbClr val="FFFFFF"/>
          </a:solidFill>
          <a:latin typeface="Arial" charset="0"/>
          <a:ea typeface="Noto Sans SC" charset="0"/>
          <a:cs typeface="Noto Sans SC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100">
          <a:solidFill>
            <a:srgbClr val="FFFFFF"/>
          </a:solidFill>
          <a:latin typeface="Arial" charset="0"/>
          <a:ea typeface="Noto Sans SC" charset="0"/>
          <a:cs typeface="Noto Sans SC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100">
          <a:solidFill>
            <a:srgbClr val="FFFFFF"/>
          </a:solidFill>
          <a:latin typeface="Arial" charset="0"/>
          <a:ea typeface="Noto Sans SC" charset="0"/>
          <a:cs typeface="Noto Sans SC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100">
          <a:solidFill>
            <a:srgbClr val="FFFFFF"/>
          </a:solidFill>
          <a:latin typeface="Arial" charset="0"/>
          <a:ea typeface="Noto Sans SC" charset="0"/>
          <a:cs typeface="Noto Sans SC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100">
          <a:solidFill>
            <a:srgbClr val="FFFFFF"/>
          </a:solidFill>
          <a:latin typeface="Arial" charset="0"/>
          <a:ea typeface="Noto Sans SC" charset="0"/>
          <a:cs typeface="Noto Sans SC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061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84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636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8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4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21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ts val="21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ts val="21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ts val="21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ts val="21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0" y="900113"/>
            <a:ext cx="22860000" cy="7085012"/>
          </a:xfrm>
          <a:ln/>
          <a:effectLst>
            <a:outerShdw dist="179718" dir="2700000" algn="ctr" rotWithShape="0">
              <a:srgbClr val="3465A4"/>
            </a:outerShdw>
          </a:effectLst>
        </p:spPr>
        <p:txBody>
          <a:bodyPr tIns="134239"/>
          <a:lstStyle/>
          <a:p>
            <a:endParaRPr lang="it-IT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76400" y="10110788"/>
            <a:ext cx="27303413" cy="28770262"/>
          </a:xfrm>
          <a:ln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Noto Sans SC"/>
        <a:cs typeface="Noto Sans SC"/>
      </a:majorFont>
      <a:minorFont>
        <a:latin typeface="Arial"/>
        <a:ea typeface="Noto Sans SC"/>
        <a:cs typeface="Noto Sans S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Tema di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cp:lastModifiedBy>Sami Barmada</cp:lastModifiedBy>
  <cp:revision>8</cp:revision>
  <cp:lastPrinted>1601-01-01T00:00:00Z</cp:lastPrinted>
  <dcterms:created xsi:type="dcterms:W3CDTF">2020-09-08T08:14:10Z</dcterms:created>
  <dcterms:modified xsi:type="dcterms:W3CDTF">2022-08-29T16:59:14Z</dcterms:modified>
</cp:coreProperties>
</file>